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F9351-0092-7E99-B559-321844922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C491-C609-FE7C-6DE5-414A7BD70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1D754-7735-C537-8F52-96147CA31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A8ED0-4948-5CFB-E6C9-01ACD4FF4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F3002-CDF6-DA5E-C013-66F0F9CCE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6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D4B9-FA1F-A071-1D2E-C86A3C0F5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EDBD5-CEBB-8C5B-1B48-F91E61B89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AF8A6-2AC6-1A67-74EF-9C95B912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252DF-C5EA-6905-22CC-68D8C4CB1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03B71-D8DA-31F6-CC40-825CFDE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095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3F5428-60FB-09E7-AFD7-4E295328B0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96434-40FF-8F6D-EB22-2DCAB2645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D9098-F8B7-283A-3ED2-777FBB10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85FFD-A822-5DD6-FABF-131A6A952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7E526-C768-F3E6-A276-5EF10935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387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1E1E9-BD1B-C77E-47D2-AF179A101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BE1C8-5EFD-22B3-16C9-B22C71353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C3D74-8937-FA8A-1259-D909F2934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EBC97-78B5-6DC2-A666-14121E62D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1ED4F-467E-E11C-212B-EA860F2B3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7591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1F45A-9425-0950-CDFA-752F9EF30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46ED0-FEA9-4AE6-1D56-0D1F14B28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D6C37-11A8-3B46-EE44-D0426F55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FDC70-B2C4-0AE9-0347-97FB89E5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C875F-A744-70D8-B5CA-338FDD686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81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5C6F2-0AEB-834C-4431-F3D8D4DF9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8FFE9-14AB-472F-A185-FADA2B60D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23082-752B-9614-8281-CE66891FE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05A35-8D1B-F8BC-26DF-E3ECA10A9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76E5F-FBED-90A6-E2E9-CB422B4AF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F615FE-8BDB-0237-E50B-712736AC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1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4B10-DA30-6822-D3EB-31019471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26BA5-BE7B-FA9F-D795-8864278C5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A3A4C-2C2C-1487-814F-D356818B7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1E373-E1BA-CB08-FF5E-EB71EA7496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29C985-9297-B58A-03DA-3995D23BC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7603A-EC89-694D-D608-A7E5572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2BB3EA-5F7A-17E3-2124-FB0DEC816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C5E50E-9226-62D0-A2BC-73D05FE7D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25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E3CC-508B-4956-10F2-1627C62E1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F67BFF-AB97-FDC4-EFD6-AEBF2C51C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6592D-A91B-6951-0D66-B45B57541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0D7631-DE5A-1318-24EB-422016A23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84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CC1CC-F499-1B40-854C-4169316F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A09FC-E541-DBCD-8E7C-6D1E6820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FF16EC-A42A-7961-A0AE-06E531F4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6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42345-50BB-02CC-0D1B-AE8BD2807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91C3D-2553-5443-EB2C-DC1BD6E20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4EC15-2F9A-ECAF-37BD-24401F15D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F0980-7EC5-372E-8164-A2B7CDB0F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18385-A948-ABDE-1BBD-0A14B6AA0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9107A-4CF8-CC67-ACEC-161E283AA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311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BC851-CC6A-20E9-3529-A47BA6486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799FB-EEA4-36E1-3921-4F9EFF9DF6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A04DE-6230-96F3-AA39-1F2984232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D34DE-5CBC-1981-C7E7-7DCD14645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6B561-C174-97AE-8578-292647B28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96CB3-68E8-6338-7225-10CA7D63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06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>
            <a:alpha val="6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59A813-808F-E84E-DC7C-FF406525D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0B19E-C96D-633F-59F6-A4C8880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B2A6F-8E1A-A17C-6AB7-E94AAEF2A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F6A9D-D4C8-4586-9713-CA33537CCFA4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ADA86-F274-65CC-1DCE-EC7113E46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A1478-0082-2683-26CE-63E08D52D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63DC5-772A-41F0-92CE-68E2D99495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7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17/06/relationships/model3d" Target="../media/model3d2.glb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E4334E-2FF3-ADB1-2A1C-860F0949F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28" y="251877"/>
            <a:ext cx="3089752" cy="6354245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95D057-E83C-A4DB-7560-8855ACCB01F4}"/>
              </a:ext>
            </a:extLst>
          </p:cNvPr>
          <p:cNvSpPr txBox="1"/>
          <p:nvPr/>
        </p:nvSpPr>
        <p:spPr>
          <a:xfrm>
            <a:off x="3398808" y="362309"/>
            <a:ext cx="8203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dirty="0">
                <a:solidFill>
                  <a:srgbClr val="FF0000"/>
                </a:solidFill>
                <a:latin typeface="Adventure Hollow" panose="02000500000000000000" pitchFamily="2" charset="0"/>
              </a:rPr>
              <a:t>Web Technologies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0DD98-6F66-14A5-AE91-AB0A005EB1DA}"/>
              </a:ext>
            </a:extLst>
          </p:cNvPr>
          <p:cNvSpPr txBox="1"/>
          <p:nvPr/>
        </p:nvSpPr>
        <p:spPr>
          <a:xfrm>
            <a:off x="5380502" y="3070851"/>
            <a:ext cx="46951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rgbClr val="00B0F0"/>
                </a:solidFill>
                <a:latin typeface="JMH Typewriter" panose="02000806000000020004" pitchFamily="50" charset="0"/>
              </a:rPr>
              <a:t>Recipe Blog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ookie">
                <a:extLst>
                  <a:ext uri="{FF2B5EF4-FFF2-40B4-BE49-F238E27FC236}">
                    <a16:creationId xmlns:a16="http://schemas.microsoft.com/office/drawing/2014/main" id="{1BBA883A-ACC2-ADFB-048C-D736622B55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6468320"/>
                  </p:ext>
                </p:extLst>
              </p:nvPr>
            </p:nvGraphicFramePr>
            <p:xfrm>
              <a:off x="9710599" y="4285455"/>
              <a:ext cx="2082066" cy="213910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082066" cy="2139109"/>
                    </a:xfrm>
                    <a:prstGeom prst="rect">
                      <a:avLst/>
                    </a:prstGeom>
                  </am3d:spPr>
                  <am3d:camera>
                    <am3d:pos x="0" y="0" z="669881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242628" d="1000000"/>
                    <am3d:preTrans dx="0" dy="-330479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317005" ay="-612998" az="-86153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0898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ookie">
                <a:extLst>
                  <a:ext uri="{FF2B5EF4-FFF2-40B4-BE49-F238E27FC236}">
                    <a16:creationId xmlns:a16="http://schemas.microsoft.com/office/drawing/2014/main" id="{1BBA883A-ACC2-ADFB-048C-D736622B55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10599" y="4285455"/>
                <a:ext cx="2082066" cy="2139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Kitchen Mortar And Pestle">
                <a:extLst>
                  <a:ext uri="{FF2B5EF4-FFF2-40B4-BE49-F238E27FC236}">
                    <a16:creationId xmlns:a16="http://schemas.microsoft.com/office/drawing/2014/main" id="{98DFA801-7354-93B4-492B-C632BC95B5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7550802"/>
                  </p:ext>
                </p:extLst>
              </p:nvPr>
            </p:nvGraphicFramePr>
            <p:xfrm>
              <a:off x="3380220" y="4264094"/>
              <a:ext cx="2283654" cy="237880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283654" cy="2378807"/>
                    </a:xfrm>
                    <a:prstGeom prst="rect">
                      <a:avLst/>
                    </a:prstGeom>
                  </am3d:spPr>
                  <am3d:camera>
                    <am3d:pos x="0" y="0" z="790670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87545" d="1000000"/>
                    <am3d:preTrans dx="0" dy="-299086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33631" ay="568390" az="33304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5777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Kitchen Mortar And Pestle">
                <a:extLst>
                  <a:ext uri="{FF2B5EF4-FFF2-40B4-BE49-F238E27FC236}">
                    <a16:creationId xmlns:a16="http://schemas.microsoft.com/office/drawing/2014/main" id="{98DFA801-7354-93B4-492B-C632BC95B5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80220" y="4264094"/>
                <a:ext cx="2283654" cy="23788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3518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3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mph" presetSubtype="128" accel="10000" decel="1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25" dur="3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37" presetClass="emph" presetSubtype="128" accel="10000" decel="1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27" dur="3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Navigation Bar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0B2E1-51E4-6489-A132-649F46F20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9729"/>
            <a:ext cx="12192000" cy="5553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FCD1BF-C8A1-5982-E949-46EE4A6E42EA}"/>
              </a:ext>
            </a:extLst>
          </p:cNvPr>
          <p:cNvSpPr txBox="1"/>
          <p:nvPr/>
        </p:nvSpPr>
        <p:spPr>
          <a:xfrm>
            <a:off x="327804" y="2829464"/>
            <a:ext cx="114731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Navbar Contents: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    Logo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    </a:t>
            </a:r>
            <a:r>
              <a:rPr lang="en-US" b="1" dirty="0" err="1"/>
              <a:t>Navlinks</a:t>
            </a:r>
            <a:r>
              <a:rPr lang="en-US" b="1" dirty="0"/>
              <a:t> –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/>
              <a:t>Home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/>
              <a:t>Categories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/>
              <a:t>About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/>
              <a:t>Dev Team</a:t>
            </a:r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76DF6B-B0F0-8221-E777-B151CE9A6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778" y="3323857"/>
            <a:ext cx="4779975" cy="240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28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6" dur="4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300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00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Home Page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28EA00-A718-4450-F758-B1AC41945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" y="1631739"/>
            <a:ext cx="11271504" cy="38862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4023D8-C8C9-5923-A97A-20F6CF89CFFE}"/>
              </a:ext>
            </a:extLst>
          </p:cNvPr>
          <p:cNvSpPr txBox="1"/>
          <p:nvPr/>
        </p:nvSpPr>
        <p:spPr>
          <a:xfrm>
            <a:off x="557784" y="5897880"/>
            <a:ext cx="10991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FF0000"/>
                </a:solidFill>
              </a:rPr>
              <a:t>A simple section with a button to explore the Categories section</a:t>
            </a:r>
            <a:endParaRPr lang="en-IN" sz="2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47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accel="500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accel="500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Home Page </a:t>
            </a:r>
            <a:r>
              <a:rPr lang="en-US" sz="44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(continuation)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75AB15-BE4A-A10B-0E20-2B6497DBA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17" y="1544539"/>
            <a:ext cx="10696755" cy="40635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018E91-32D1-DAFD-782D-3A9B8B2783C3}"/>
              </a:ext>
            </a:extLst>
          </p:cNvPr>
          <p:cNvSpPr txBox="1"/>
          <p:nvPr/>
        </p:nvSpPr>
        <p:spPr>
          <a:xfrm>
            <a:off x="319177" y="5995358"/>
            <a:ext cx="11524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A continued part of the HOME page shows the section for the recent 5 recipes submitted in the website and another section from where the user can submit their own recipe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99936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5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3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Categories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273E9E-3EE5-2E54-9142-35A04A84E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" y="1638551"/>
            <a:ext cx="11395494" cy="39254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8C7FF1-E05B-F55F-E28D-D2AADB8C6CE5}"/>
              </a:ext>
            </a:extLst>
          </p:cNvPr>
          <p:cNvSpPr txBox="1"/>
          <p:nvPr/>
        </p:nvSpPr>
        <p:spPr>
          <a:xfrm>
            <a:off x="388189" y="5874589"/>
            <a:ext cx="11395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9 different categories (Indian Subcontinent)</a:t>
            </a:r>
            <a:endParaRPr lang="en-IN" sz="4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332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3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About Page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13FBF4-64A5-ADE2-3531-00E4A37E7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5750"/>
            <a:ext cx="12192000" cy="374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268231-DDB2-19F4-4AB0-003D8594182C}"/>
              </a:ext>
            </a:extLst>
          </p:cNvPr>
          <p:cNvSpPr txBox="1"/>
          <p:nvPr/>
        </p:nvSpPr>
        <p:spPr>
          <a:xfrm>
            <a:off x="293298" y="5667555"/>
            <a:ext cx="11576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3333FF"/>
                </a:solidFill>
              </a:rPr>
              <a:t>Describes the company &amp; the objective of the website</a:t>
            </a:r>
            <a:endParaRPr lang="en-IN" sz="2400" i="1" dirty="0">
              <a:solidFill>
                <a:srgbClr val="333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73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randomBar/>
      </p:transition>
    </mc:Choice>
    <mc:Fallback xmlns="">
      <p:transition spd="slow">
        <p:randomBa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The Team Page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6" name="Video 3">
            <a:hlinkClick r:id="" action="ppaction://media"/>
            <a:extLst>
              <a:ext uri="{FF2B5EF4-FFF2-40B4-BE49-F238E27FC236}">
                <a16:creationId xmlns:a16="http://schemas.microsoft.com/office/drawing/2014/main" id="{1565086D-0A7E-99BB-DDA5-E3B9DF3708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01278"/>
            <a:ext cx="12192000" cy="52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05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randomBar/>
      </p:transition>
    </mc:Choice>
    <mc:Fallback xmlns="">
      <p:transition spd="slow">
        <p:randomBa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A4869-B574-376F-E49F-317706343B03}"/>
              </a:ext>
            </a:extLst>
          </p:cNvPr>
          <p:cNvSpPr txBox="1"/>
          <p:nvPr/>
        </p:nvSpPr>
        <p:spPr>
          <a:xfrm>
            <a:off x="469392" y="274320"/>
            <a:ext cx="1172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u="sng" dirty="0">
                <a:solidFill>
                  <a:schemeClr val="accent1">
                    <a:lumMod val="75000"/>
                  </a:schemeClr>
                </a:solidFill>
                <a:latin typeface="Adventure" panose="02000500000000000000" pitchFamily="2" charset="0"/>
              </a:rPr>
              <a:t>Footer</a:t>
            </a:r>
            <a:endParaRPr lang="en-IN" sz="7200" u="sng" dirty="0">
              <a:solidFill>
                <a:schemeClr val="accent1">
                  <a:lumMod val="75000"/>
                </a:schemeClr>
              </a:solidFill>
              <a:latin typeface="Adventure" panose="02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C2B7B-0891-E9FA-7652-2516625F8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5" y="1986951"/>
            <a:ext cx="121920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6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randomBar/>
      </p:transition>
    </mc:Choice>
    <mc:Fallback xmlns="">
      <p:transition spd="slow">
        <p:randomBa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705BA-477B-002F-065D-33755F163AFD}"/>
              </a:ext>
            </a:extLst>
          </p:cNvPr>
          <p:cNvSpPr txBox="1"/>
          <p:nvPr/>
        </p:nvSpPr>
        <p:spPr>
          <a:xfrm>
            <a:off x="997788" y="2644170"/>
            <a:ext cx="10213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Gunplay" panose="04010506050000020003" pitchFamily="82" charset="0"/>
              </a:rPr>
              <a:t>Th</a:t>
            </a:r>
            <a:r>
              <a:rPr lang="en-US" sz="9600" dirty="0">
                <a:solidFill>
                  <a:srgbClr val="FF0000"/>
                </a:solidFill>
                <a:latin typeface="Gunplay" panose="04010506050000020003" pitchFamily="82" charset="0"/>
              </a:rPr>
              <a:t>ank</a:t>
            </a:r>
            <a:r>
              <a:rPr lang="en-US" sz="9600" dirty="0">
                <a:latin typeface="Gunplay" panose="04010506050000020003" pitchFamily="82" charset="0"/>
              </a:rPr>
              <a:t> Yo</a:t>
            </a:r>
            <a:r>
              <a:rPr lang="en-US" sz="9600" dirty="0">
                <a:solidFill>
                  <a:srgbClr val="FF0000"/>
                </a:solidFill>
                <a:latin typeface="Gunplay" panose="04010506050000020003" pitchFamily="82" charset="0"/>
              </a:rPr>
              <a:t>u</a:t>
            </a:r>
            <a:endParaRPr lang="en-IN" sz="9600" dirty="0">
              <a:solidFill>
                <a:srgbClr val="FF0000"/>
              </a:solidFill>
              <a:latin typeface="Gunplay" panose="040105060500000200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28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randomBar/>
      </p:transition>
    </mc:Choice>
    <mc:Fallback xmlns="">
      <p:transition spd="slow">
        <p:randomBa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  <wetp:taskpane dockstate="right" visibility="0" width="438" row="5">
    <wetp:webextensionref xmlns:r="http://schemas.openxmlformats.org/officeDocument/2006/relationships" r:id="rId2"/>
  </wetp:taskpane>
  <wetp:taskpane dockstate="right" visibility="0" width="438" row="6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5E36A911-E765-4DC5-8734-7F9BA3D7F1DB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FA21AE7-FA3A-43EA-9055-A773AC3DC307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B842869E-E3D4-4A36-8C3D-796451D07EED}">
  <we:reference id="wa104381411" version="2.4.5.0" store="en-US" storeType="OMEX"/>
  <we:alternateReferences>
    <we:reference id="wa104381411" version="2.4.5.0" store="wa10438141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93</Words>
  <Application>Microsoft Office PowerPoint</Application>
  <PresentationFormat>Widescreen</PresentationFormat>
  <Paragraphs>22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Adventure</vt:lpstr>
      <vt:lpstr>Adventure Hollow</vt:lpstr>
      <vt:lpstr>Arial</vt:lpstr>
      <vt:lpstr>Calibri</vt:lpstr>
      <vt:lpstr>Calibri Light</vt:lpstr>
      <vt:lpstr>Gunplay</vt:lpstr>
      <vt:lpstr>JMH Typewriter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Giga_Roar</dc:creator>
  <cp:lastModifiedBy>Giga_Roar</cp:lastModifiedBy>
  <cp:revision>35</cp:revision>
  <dcterms:created xsi:type="dcterms:W3CDTF">2023-11-16T03:49:17Z</dcterms:created>
  <dcterms:modified xsi:type="dcterms:W3CDTF">2023-11-20T05:06:49Z</dcterms:modified>
</cp:coreProperties>
</file>

<file path=docProps/thumbnail.jpeg>
</file>